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1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3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3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1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1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1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1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05-19 2022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Arial</vt:lpstr>
      <vt:lpstr>SimSun</vt:lpstr>
      <vt:lpstr>Wingdings</vt:lpstr>
      <vt:lpstr>Arial Unicode MS</vt:lpstr>
      <vt:lpstr>Calibri Light</vt:lpstr>
      <vt:lpstr>Calibri</vt:lpstr>
      <vt:lpstr>Microsoft YaHei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acer</dc:creator>
  <cp:lastModifiedBy>acer</cp:lastModifiedBy>
  <cp:revision>1</cp:revision>
  <dcterms:created xsi:type="dcterms:W3CDTF">2024-05-19T14:56:00Z</dcterms:created>
  <dcterms:modified xsi:type="dcterms:W3CDTF">2024-05-19T14:56:00Z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82C67212524E453B895DCF452AFADC58_11</vt:lpwstr>
  </property>
  <property fmtid="{D5CDD505-2E9C-101B-9397-08002B2CF9AE}" pid="3" name="KSOProductBuildVer">
    <vt:lpwstr>1033-12.2.0.16909</vt:lpwstr>
  </property>
</Properties>
</file>

<file path=docProps/thumbnail.jpeg>
</file>